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0" r:id="rId4"/>
    <p:sldId id="262" r:id="rId5"/>
    <p:sldId id="350" r:id="rId6"/>
    <p:sldId id="266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B08734-6A55-B6D5-7BFA-0831E68BF5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558BF-0FBC-58F3-4DFB-E41B2C3BF5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44995-21EF-03A2-A278-A09B8E308C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C57EA6-3D23-C1EE-3A76-73DBA67DCC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04D01244-D41E-4273-9CAC-D1C0FC6A084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096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B7C4E9E-0E25-41F8-83E1-E3607AA52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6763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0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4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71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1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26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8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0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7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0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BDC24-B2B6-4D9D-8ADD-6A9D2D802D22}" type="datetimeFigureOut">
              <a:rPr lang="en-US" smtClean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26843-7501-4E24-B6F4-08E7CB46D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4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2899" y="1354633"/>
            <a:ext cx="5791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uLnTx/>
                <a:uFillTx/>
                <a:latin typeface="Calibri"/>
                <a:ea typeface="+mn-ea"/>
                <a:cs typeface="+mn-cs"/>
              </a:rPr>
              <a:t>A Spiritual Disease: </a:t>
            </a:r>
            <a:r>
              <a:rPr kumimoji="0" lang="en-US" sz="5400" b="1" i="1" u="sng" strike="noStrike" kern="1200" cap="none" spc="0" normalizeH="0" baseline="0" noProof="0" dirty="0">
                <a:ln w="11430"/>
                <a:solidFill>
                  <a:srgbClr val="002060"/>
                </a:solidFill>
                <a:uLnTx/>
                <a:uFillTx/>
                <a:latin typeface="Calibri"/>
                <a:ea typeface="+mn-ea"/>
                <a:cs typeface="+mn-cs"/>
              </a:rPr>
              <a:t>Dull of Hearing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73607" y="3450996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Hebrews 5:11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2899" y="2551837"/>
            <a:ext cx="5791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uLnTx/>
                <a:uFillTx/>
                <a:latin typeface="Calibri"/>
                <a:ea typeface="+mn-ea"/>
                <a:cs typeface="+mn-cs"/>
              </a:rPr>
              <a:t>Spiritual Disease: </a:t>
            </a:r>
            <a:r>
              <a:rPr kumimoji="0" lang="en-US" sz="5400" b="1" i="1" u="sng" strike="noStrike" kern="1200" cap="none" spc="0" normalizeH="0" baseline="0" noProof="0" dirty="0">
                <a:ln w="11430"/>
                <a:solidFill>
                  <a:srgbClr val="002060"/>
                </a:solidFill>
                <a:uLnTx/>
                <a:uFillTx/>
                <a:latin typeface="Calibri"/>
                <a:ea typeface="+mn-ea"/>
                <a:cs typeface="+mn-cs"/>
              </a:rPr>
              <a:t>Dull of Hearing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64179" y="46482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Hebrews 5:11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Symptoms of Disease: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0" y="228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Drifting (2:1)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7620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Neglect (2:3)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2954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Letting go (3:6, 14)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1905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 Fear of God (4:1)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304800"/>
            <a:ext cx="8305800" cy="1143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90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Dull of Hearing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34" y="1600200"/>
            <a:ext cx="8612169" cy="2751522"/>
          </a:xfrm>
        </p:spPr>
        <p:txBody>
          <a:bodyPr wrap="square">
            <a:spAutoFit/>
          </a:bodyPr>
          <a:lstStyle/>
          <a:p>
            <a:r>
              <a:rPr lang="en-US" dirty="0"/>
              <a:t>Slow, sluggish, no zeal, no urgency. </a:t>
            </a:r>
            <a:endParaRPr lang="en-US" sz="3600" dirty="0"/>
          </a:p>
          <a:p>
            <a:r>
              <a:rPr lang="en-US" dirty="0"/>
              <a:t>Diligent versus sluggish (dull). (Hebrews 6:11-12)</a:t>
            </a:r>
          </a:p>
          <a:p>
            <a:r>
              <a:rPr lang="en-US" dirty="0"/>
              <a:t>Diligence is a zeal that moves one speedily to do the will of God. (Ephesians 4:3; Galatians 2:10;</a:t>
            </a:r>
            <a:br>
              <a:rPr lang="en-US" dirty="0"/>
            </a:br>
            <a:r>
              <a:rPr lang="en-US" dirty="0"/>
              <a:t>2 Corinthians 8:7; 2 Peter 1:5)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304800"/>
            <a:ext cx="8305800" cy="1143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90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Dull of Hearing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88" y="1600200"/>
            <a:ext cx="9002598" cy="5213735"/>
          </a:xfrm>
        </p:spPr>
        <p:txBody>
          <a:bodyPr wrap="square">
            <a:spAutoFit/>
          </a:bodyPr>
          <a:lstStyle/>
          <a:p>
            <a:r>
              <a:rPr lang="en-US" dirty="0"/>
              <a:t>No urgency in using TIME to develop SPIRITUALLY – </a:t>
            </a:r>
            <a:r>
              <a:rPr lang="en-US" i="1" dirty="0"/>
              <a:t>“by reason of time …” </a:t>
            </a:r>
            <a:r>
              <a:rPr lang="en-US" dirty="0"/>
              <a:t>(Hebrews 5:11, 3:12-13)</a:t>
            </a:r>
          </a:p>
          <a:p>
            <a:r>
              <a:rPr lang="en-US" dirty="0"/>
              <a:t>Deprives the church of TEACHERS, </a:t>
            </a:r>
            <a:r>
              <a:rPr lang="en-US" i="1" dirty="0"/>
              <a:t>“… ye ought to be teachers” </a:t>
            </a:r>
            <a:r>
              <a:rPr lang="en-US" dirty="0"/>
              <a:t>(2 Timothy 2:2; 1 Peter 3:15)</a:t>
            </a:r>
          </a:p>
          <a:p>
            <a:r>
              <a:rPr lang="en-US" dirty="0"/>
              <a:t>Deprives the church of ELDERS. (1 Timothy 3:1)</a:t>
            </a:r>
            <a:br>
              <a:rPr lang="en-US" dirty="0"/>
            </a:br>
            <a:r>
              <a:rPr lang="en-US" dirty="0"/>
              <a:t>Titus 1:10-11, </a:t>
            </a:r>
            <a:r>
              <a:rPr lang="en-US" i="1" dirty="0"/>
              <a:t>“For there are many unruly men, vain talkers and deceivers, specially they of the circumcision, whose mouths must be stopped; men who overthrow whole houses, teaching things which they ought not, for filthy lucre’s sake.”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304800"/>
            <a:ext cx="8305800" cy="1143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90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Dull of Hearing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562" y="1600200"/>
            <a:ext cx="8305800" cy="4327338"/>
          </a:xfrm>
        </p:spPr>
        <p:txBody>
          <a:bodyPr wrap="square">
            <a:spAutoFit/>
          </a:bodyPr>
          <a:lstStyle/>
          <a:p>
            <a:r>
              <a:rPr lang="en-US" dirty="0"/>
              <a:t>No urgency in using TIME to develop SPIRITUALLY – </a:t>
            </a:r>
            <a:r>
              <a:rPr lang="en-US" i="1" dirty="0"/>
              <a:t>“by reason of time …”</a:t>
            </a:r>
            <a:br>
              <a:rPr lang="en-US" i="1" dirty="0"/>
            </a:br>
            <a:r>
              <a:rPr lang="en-US" dirty="0"/>
              <a:t>(Hebrews 5:11; 3:12-13)</a:t>
            </a:r>
          </a:p>
          <a:p>
            <a:r>
              <a:rPr lang="en-US" dirty="0"/>
              <a:t>Deprives the church of TEACHERS, </a:t>
            </a:r>
            <a:r>
              <a:rPr lang="en-US" i="1" dirty="0"/>
              <a:t>“… ye ought to be teachers.” </a:t>
            </a:r>
            <a:r>
              <a:rPr lang="en-US" dirty="0"/>
              <a:t>(2 Timothy 2:2; 1 Peter 3:15) </a:t>
            </a:r>
          </a:p>
          <a:p>
            <a:r>
              <a:rPr lang="en-US" dirty="0"/>
              <a:t>Deprives the church of ELDERS. (1 Timothy 3:1)</a:t>
            </a:r>
            <a:br>
              <a:rPr lang="en-US" dirty="0"/>
            </a:br>
            <a:r>
              <a:rPr lang="en-US" dirty="0"/>
              <a:t>Titus 1:10-11</a:t>
            </a:r>
          </a:p>
          <a:p>
            <a:r>
              <a:rPr lang="en-US" dirty="0"/>
              <a:t>Leads to FALLING AWAY (Hebrews 6:5-6; 10:31)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7200" y="304800"/>
            <a:ext cx="8305800" cy="1143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90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Dull of Hearing Remedy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08" y="1600200"/>
            <a:ext cx="8583105" cy="3243965"/>
          </a:xfrm>
        </p:spPr>
        <p:txBody>
          <a:bodyPr wrap="square">
            <a:spAutoFit/>
          </a:bodyPr>
          <a:lstStyle/>
          <a:p>
            <a:r>
              <a:rPr lang="en-US" dirty="0"/>
              <a:t>Be urgent in using our time to mature spiritually: babe to full-grown men. (Hebrews 5:13-14)</a:t>
            </a:r>
          </a:p>
          <a:p>
            <a:r>
              <a:rPr lang="en-US" dirty="0"/>
              <a:t>Be urgent in exercising the senses to discern good and evil. (Hebrews 5:14; John 7:24)</a:t>
            </a:r>
          </a:p>
          <a:p>
            <a:r>
              <a:rPr lang="en-US" dirty="0"/>
              <a:t>Long for, taste, and savor the faithful word of God as a babe. (1 Peter 2:2-3; Psalms 34:8)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342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Dull of Hearing …</vt:lpstr>
      <vt:lpstr>Dull of Hearing …</vt:lpstr>
      <vt:lpstr>Dull of Hearing …</vt:lpstr>
      <vt:lpstr>Dull of Hearing Remedy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8</cp:revision>
  <cp:lastPrinted>2022-10-15T15:42:50Z</cp:lastPrinted>
  <dcterms:created xsi:type="dcterms:W3CDTF">2022-10-08T14:37:48Z</dcterms:created>
  <dcterms:modified xsi:type="dcterms:W3CDTF">2022-10-15T15:43:11Z</dcterms:modified>
</cp:coreProperties>
</file>